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ieHPUB7C8ADo0m2RYC2z5F/IC1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1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1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11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11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2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1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41;p1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18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18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1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b="0" i="0" sz="18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展開圖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Development drawing</a:t>
            </a:r>
            <a:endParaRPr/>
          </a:p>
        </p:txBody>
      </p:sp>
      <p:sp>
        <p:nvSpPr>
          <p:cNvPr id="60" name="Google Shape;60;p1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設計與科技科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展開圖</a:t>
            </a:r>
            <a:endParaRPr/>
          </a:p>
        </p:txBody>
      </p:sp>
      <p:sp>
        <p:nvSpPr>
          <p:cNvPr id="66" name="Google Shape;66;p2"/>
          <p:cNvSpPr txBox="1"/>
          <p:nvPr>
            <p:ph idx="1" type="body"/>
          </p:nvPr>
        </p:nvSpPr>
        <p:spPr>
          <a:xfrm>
            <a:off x="311700" y="1215888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en"/>
              <a:t>把一個立體圖形或多面體在平面上攤平後得到的圖形，我們稱它為多面體的展開圖。</a:t>
            </a:r>
            <a:br>
              <a:rPr lang="en"/>
            </a:br>
            <a:endParaRPr/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10142" y="2340250"/>
            <a:ext cx="3496558" cy="151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2050" y="2471657"/>
            <a:ext cx="3175425" cy="138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type="title"/>
          </p:nvPr>
        </p:nvSpPr>
        <p:spPr>
          <a:xfrm>
            <a:off x="311700" y="3250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展開圖</a:t>
            </a:r>
            <a:endParaRPr/>
          </a:p>
        </p:txBody>
      </p:sp>
      <p:sp>
        <p:nvSpPr>
          <p:cNvPr id="74" name="Google Shape;74;p3"/>
          <p:cNvSpPr txBox="1"/>
          <p:nvPr>
            <p:ph idx="1" type="body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展開圖會以物體表面的實際形狀及大小，按次序在平面上繪畫出來。注意繪畫展開圖前，應了解該立體有多少塊表面。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5" name="Google Shape;75;p3"/>
          <p:cNvSpPr txBox="1"/>
          <p:nvPr/>
        </p:nvSpPr>
        <p:spPr>
          <a:xfrm>
            <a:off x="2363575" y="4492650"/>
            <a:ext cx="3478500" cy="42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Fig. 長/闊/高為L/W/H的長方體的展開圖</a:t>
            </a:r>
            <a:endParaRPr b="0" i="0" sz="1400" u="none" cap="none" strike="noStrike">
              <a:solidFill>
                <a:srgbClr val="000000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76" name="Google Shape;7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3450" y="1737673"/>
            <a:ext cx="3678625" cy="275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11種正方體的展開圖</a:t>
            </a:r>
            <a:endParaRPr/>
          </a:p>
        </p:txBody>
      </p:sp>
      <p:pic>
        <p:nvPicPr>
          <p:cNvPr id="82" name="Google Shape;82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950" y="1048000"/>
            <a:ext cx="6508454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/>
          <p:nvPr>
            <p:ph type="title"/>
          </p:nvPr>
        </p:nvSpPr>
        <p:spPr>
          <a:xfrm>
            <a:off x="332400" y="268625"/>
            <a:ext cx="8479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角柱體</a:t>
            </a:r>
            <a:endParaRPr/>
          </a:p>
        </p:txBody>
      </p:sp>
      <p:sp>
        <p:nvSpPr>
          <p:cNvPr id="88" name="Google Shape;88;p5"/>
          <p:cNvSpPr txBox="1"/>
          <p:nvPr>
            <p:ph idx="1" type="body"/>
          </p:nvPr>
        </p:nvSpPr>
        <p:spPr>
          <a:xfrm>
            <a:off x="4735550" y="1075625"/>
            <a:ext cx="38865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柱體定義為底與面以全等的多邊形﹐ 以及相對應數量的平行四邊形側面組成；</a:t>
            </a:r>
            <a:br>
              <a:rPr lang="en"/>
            </a:br>
            <a:r>
              <a:rPr lang="en"/>
              <a:t>若底面互相垂直﹐每個側面則為長方形, 稱之為直角柱。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br>
              <a:rPr lang="en"/>
            </a:br>
            <a:r>
              <a:rPr lang="en"/>
              <a:t>注: 若底/面的多邊形為形狀不規則﹐ 相對應的平行四邊形的長度亦會受影響 ( 如圖 1 )。</a:t>
            </a:r>
            <a:endParaRPr/>
          </a:p>
        </p:txBody>
      </p:sp>
      <p:sp>
        <p:nvSpPr>
          <p:cNvPr id="89" name="Google Shape;89;p5"/>
          <p:cNvSpPr txBox="1"/>
          <p:nvPr/>
        </p:nvSpPr>
        <p:spPr>
          <a:xfrm>
            <a:off x="262300" y="2433900"/>
            <a:ext cx="5151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圖 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675" y="1182874"/>
            <a:ext cx="4059424" cy="355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>
            <p:ph type="title"/>
          </p:nvPr>
        </p:nvSpPr>
        <p:spPr>
          <a:xfrm>
            <a:off x="366900" y="416275"/>
            <a:ext cx="84657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圓柱體</a:t>
            </a:r>
            <a:endParaRPr/>
          </a:p>
        </p:txBody>
      </p:sp>
      <p:sp>
        <p:nvSpPr>
          <p:cNvPr id="96" name="Google Shape;96;p6"/>
          <p:cNvSpPr txBox="1"/>
          <p:nvPr>
            <p:ph idx="1" type="body"/>
          </p:nvPr>
        </p:nvSpPr>
        <p:spPr>
          <a:xfrm>
            <a:off x="5482175" y="1152475"/>
            <a:ext cx="3350100" cy="3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1400"/>
              <a:t>可在俯視圖上分為12等份，以針規量度L的長度，展開圖的長度為12L。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1400"/>
              <a:t>此方法只是近似法，得出的展開圖長度不準確，但可接受。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1400"/>
          </a:p>
        </p:txBody>
      </p:sp>
      <p:pic>
        <p:nvPicPr>
          <p:cNvPr id="97" name="Google Shape;9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246375"/>
            <a:ext cx="5177375" cy="342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角錐體</a:t>
            </a:r>
            <a:endParaRPr/>
          </a:p>
        </p:txBody>
      </p:sp>
      <p:sp>
        <p:nvSpPr>
          <p:cNvPr id="103" name="Google Shape;103;p7"/>
          <p:cNvSpPr txBox="1"/>
          <p:nvPr>
            <p:ph idx="1" type="body"/>
          </p:nvPr>
        </p:nvSpPr>
        <p:spPr>
          <a:xfrm>
            <a:off x="5298725" y="1152475"/>
            <a:ext cx="3533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en"/>
              <a:t>角錐體由一個多邊形的底及相對應數量的三角形所組成 ﹐若底是正多邊形﹐且側邊都是等腰三角形﹐稱為正角錐。</a:t>
            </a:r>
            <a:endParaRPr/>
          </a:p>
        </p:txBody>
      </p:sp>
      <p:pic>
        <p:nvPicPr>
          <p:cNvPr id="104" name="Google Shape;10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4993924" cy="3625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圓錐體</a:t>
            </a:r>
            <a:endParaRPr/>
          </a:p>
        </p:txBody>
      </p:sp>
      <p:sp>
        <p:nvSpPr>
          <p:cNvPr id="110" name="Google Shape;110;p8"/>
          <p:cNvSpPr txBox="1"/>
          <p:nvPr>
            <p:ph idx="1" type="body"/>
          </p:nvPr>
        </p:nvSpPr>
        <p:spPr>
          <a:xfrm>
            <a:off x="5157600" y="1152475"/>
            <a:ext cx="3674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/>
              <a:t>可在俯視圖上分為12等份，以針規量度W的長度，展開圖的長度為12W。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sz="1400"/>
              <a:t>此方法只是近似法，得出的展開圖長度不準確，但可接受。</a:t>
            </a:r>
            <a:endParaRPr/>
          </a:p>
        </p:txBody>
      </p:sp>
      <p:pic>
        <p:nvPicPr>
          <p:cNvPr id="111" name="Google Shape;11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575" y="1050175"/>
            <a:ext cx="454955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其他展開圖</a:t>
            </a:r>
            <a:endParaRPr/>
          </a:p>
        </p:txBody>
      </p:sp>
      <p:pic>
        <p:nvPicPr>
          <p:cNvPr id="117" name="Google Shape;11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170125"/>
            <a:ext cx="8839199" cy="3660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